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56"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CBA6C-E244-4FA4-9602-941F22B1B2B4}"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185803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CBA6C-E244-4FA4-9602-941F22B1B2B4}"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136947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CBA6C-E244-4FA4-9602-941F22B1B2B4}"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327835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CBA6C-E244-4FA4-9602-941F22B1B2B4}"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424019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CBA6C-E244-4FA4-9602-941F22B1B2B4}"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318317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ECBA6C-E244-4FA4-9602-941F22B1B2B4}"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418732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CBA6C-E244-4FA4-9602-941F22B1B2B4}" type="datetimeFigureOut">
              <a:rPr lang="en-US" smtClean="0"/>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370031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ECBA6C-E244-4FA4-9602-941F22B1B2B4}"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108288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CBA6C-E244-4FA4-9602-941F22B1B2B4}"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423253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CBA6C-E244-4FA4-9602-941F22B1B2B4}"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338134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CBA6C-E244-4FA4-9602-941F22B1B2B4}"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B483-9746-4E72-B1D2-AB4B5F47EAF9}" type="slidenum">
              <a:rPr lang="en-US" smtClean="0"/>
              <a:t>‹#›</a:t>
            </a:fld>
            <a:endParaRPr lang="en-US"/>
          </a:p>
        </p:txBody>
      </p:sp>
    </p:spTree>
    <p:extLst>
      <p:ext uri="{BB962C8B-B14F-4D97-AF65-F5344CB8AC3E}">
        <p14:creationId xmlns:p14="http://schemas.microsoft.com/office/powerpoint/2010/main" val="187000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CBA6C-E244-4FA4-9602-941F22B1B2B4}" type="datetimeFigureOut">
              <a:rPr lang="en-US" smtClean="0"/>
              <a:t>3/30/2016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B483-9746-4E72-B1D2-AB4B5F47EAF9}" type="slidenum">
              <a:rPr lang="en-US" smtClean="0"/>
              <a:t>‹#›</a:t>
            </a:fld>
            <a:endParaRPr lang="en-US"/>
          </a:p>
        </p:txBody>
      </p:sp>
    </p:spTree>
    <p:extLst>
      <p:ext uri="{BB962C8B-B14F-4D97-AF65-F5344CB8AC3E}">
        <p14:creationId xmlns:p14="http://schemas.microsoft.com/office/powerpoint/2010/main" val="289629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Draw (and SHADE) Hair</a:t>
            </a:r>
            <a:endParaRPr lang="en-US" dirty="0"/>
          </a:p>
        </p:txBody>
      </p:sp>
      <p:sp>
        <p:nvSpPr>
          <p:cNvPr id="3" name="Subtitle 2"/>
          <p:cNvSpPr>
            <a:spLocks noGrp="1"/>
          </p:cNvSpPr>
          <p:nvPr>
            <p:ph type="subTitle" idx="1"/>
          </p:nvPr>
        </p:nvSpPr>
        <p:spPr>
          <a:xfrm>
            <a:off x="1066800" y="3276600"/>
            <a:ext cx="6934200" cy="1752600"/>
          </a:xfrm>
        </p:spPr>
        <p:txBody>
          <a:bodyPr/>
          <a:lstStyle/>
          <a:p>
            <a:r>
              <a:rPr lang="en-US" dirty="0" smtClean="0"/>
              <a:t>Reteach after Portrait Unit Formative #1 – Full Frontal Portrait Drawing off of Reference Photo</a:t>
            </a:r>
            <a:endParaRPr lang="en-US" dirty="0"/>
          </a:p>
        </p:txBody>
      </p:sp>
    </p:spTree>
    <p:extLst>
      <p:ext uri="{BB962C8B-B14F-4D97-AF65-F5344CB8AC3E}">
        <p14:creationId xmlns:p14="http://schemas.microsoft.com/office/powerpoint/2010/main" val="2658835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ow to draw hair: female | ShareNoe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50161"/>
            <a:ext cx="3886200" cy="680783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ips for drawing different hair and fur types by *Deskleaves on deviant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0"/>
            <a:ext cx="8274627" cy="6700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85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anim calcmode="lin" valueType="num">
                                      <p:cBhvr additive="base">
                                        <p:cTn id="11" dur="500" fill="hold"/>
                                        <p:tgtEl>
                                          <p:spTgt spid="2054"/>
                                        </p:tgtEl>
                                        <p:attrNameLst>
                                          <p:attrName>ppt_x</p:attrName>
                                        </p:attrNameLst>
                                      </p:cBhvr>
                                      <p:tavLst>
                                        <p:tav tm="0">
                                          <p:val>
                                            <p:strVal val="#ppt_x"/>
                                          </p:val>
                                        </p:tav>
                                        <p:tav tm="100000">
                                          <p:val>
                                            <p:strVal val="#ppt_x"/>
                                          </p:val>
                                        </p:tav>
                                      </p:tavLst>
                                    </p:anim>
                                    <p:anim calcmode="lin" valueType="num">
                                      <p:cBhvr additive="base">
                                        <p:cTn id="12"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_ si no estás seguro de cómo dibujar un peinado / corte de cabello específico, busque una foto de una similar. 2_ analizar el movimiento del cabello. desde la raíz hasta el final. dibujarse una pequeña guía con las flechas si es NECESARIO. 3_ intentar reproducirlo."/>
          <p:cNvPicPr>
            <a:picLocks noChangeAspect="1" noChangeArrowheads="1"/>
          </p:cNvPicPr>
          <p:nvPr/>
        </p:nvPicPr>
        <p:blipFill rotWithShape="1">
          <a:blip r:embed="rId2">
            <a:extLst>
              <a:ext uri="{28A0092B-C50C-407E-A947-70E740481C1C}">
                <a14:useLocalDpi xmlns:a14="http://schemas.microsoft.com/office/drawing/2010/main" val="0"/>
              </a:ext>
            </a:extLst>
          </a:blip>
          <a:srcRect b="60530"/>
          <a:stretch/>
        </p:blipFill>
        <p:spPr bwMode="auto">
          <a:xfrm>
            <a:off x="112579" y="0"/>
            <a:ext cx="895522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086600" y="5791200"/>
            <a:ext cx="1828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2086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_ si no estás seguro de cómo dibujar un peinado / corte de cabello específico, busque una foto de una similar. 2_ analizar el movimiento del cabello. desde la raíz hasta el final. dibujarse una pequeña guía con las flechas si es NECESARIO. 3_ intentar reproducirlo."/>
          <p:cNvPicPr>
            <a:picLocks noChangeAspect="1" noChangeArrowheads="1"/>
          </p:cNvPicPr>
          <p:nvPr/>
        </p:nvPicPr>
        <p:blipFill rotWithShape="1">
          <a:blip r:embed="rId2">
            <a:extLst>
              <a:ext uri="{28A0092B-C50C-407E-A947-70E740481C1C}">
                <a14:useLocalDpi xmlns:a14="http://schemas.microsoft.com/office/drawing/2010/main" val="0"/>
              </a:ext>
            </a:extLst>
          </a:blip>
          <a:srcRect t="39776" b="5017"/>
          <a:stretch/>
        </p:blipFill>
        <p:spPr bwMode="auto">
          <a:xfrm>
            <a:off x="1447800" y="-1"/>
            <a:ext cx="6338455" cy="6789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621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ow to draw hair. Maybe if I show this to students they will believe me that hair is a SHAPE not a million lines!"/>
          <p:cNvPicPr>
            <a:picLocks noChangeAspect="1" noChangeArrowheads="1"/>
          </p:cNvPicPr>
          <p:nvPr/>
        </p:nvPicPr>
        <p:blipFill rotWithShape="1">
          <a:blip r:embed="rId2">
            <a:extLst>
              <a:ext uri="{28A0092B-C50C-407E-A947-70E740481C1C}">
                <a14:useLocalDpi xmlns:a14="http://schemas.microsoft.com/office/drawing/2010/main" val="0"/>
              </a:ext>
            </a:extLst>
          </a:blip>
          <a:srcRect b="51293"/>
          <a:stretch/>
        </p:blipFill>
        <p:spPr bwMode="auto">
          <a:xfrm>
            <a:off x="152400" y="658091"/>
            <a:ext cx="8864600" cy="5115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823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ow to draw hair. Maybe if I show this to students they will believe me that hair is a SHAPE not a million lines!"/>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23451" y="685800"/>
            <a:ext cx="9132815"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269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o Draw Hair :: hair elements: shadow, halftone, highlight, tex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105446"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66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mazing Pencil Drawings of Hair.  This looks so much like my hair it's sc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599"/>
            <a:ext cx="4762500" cy="48863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Temporary Hair Colored Chalk  Dip Dye Pastels by ShareeBoutique, $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96982"/>
            <a:ext cx="4762500" cy="708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8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his may technically be for sketching, but the instructions are the same for filling in missing eyebrows using makeup. You want the brow pencil to look like little hairs so you don't resemble a cartoon character when you're finished!"/>
          <p:cNvPicPr>
            <a:picLocks noChangeAspect="1" noChangeArrowheads="1"/>
          </p:cNvPicPr>
          <p:nvPr/>
        </p:nvPicPr>
        <p:blipFill rotWithShape="1">
          <a:blip r:embed="rId2">
            <a:extLst>
              <a:ext uri="{28A0092B-C50C-407E-A947-70E740481C1C}">
                <a14:useLocalDpi xmlns:a14="http://schemas.microsoft.com/office/drawing/2010/main" val="0"/>
              </a:ext>
            </a:extLst>
          </a:blip>
          <a:srcRect t="14198" b="4465"/>
          <a:stretch/>
        </p:blipFill>
        <p:spPr bwMode="auto">
          <a:xfrm>
            <a:off x="3886201" y="200891"/>
            <a:ext cx="4705350" cy="61514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1" y="228600"/>
            <a:ext cx="3733800" cy="2585323"/>
          </a:xfrm>
          <a:prstGeom prst="rect">
            <a:avLst/>
          </a:prstGeom>
          <a:noFill/>
        </p:spPr>
        <p:txBody>
          <a:bodyPr wrap="square" lIns="91440" tIns="45720" rIns="91440" bIns="45720">
            <a:spAutoFit/>
          </a:bodyPr>
          <a:lstStyle/>
          <a:p>
            <a:pPr algn="ctr"/>
            <a:r>
              <a:rPr lang="en-U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How to </a:t>
            </a:r>
          </a:p>
          <a:p>
            <a:pPr algn="ctr"/>
            <a:r>
              <a:rPr lang="en-U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Draw an Eyebrow</a:t>
            </a: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1230178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Words>
  <Application>Microsoft Office PowerPoint</Application>
  <PresentationFormat>On-screen Show (4:3)</PresentationFormat>
  <Paragraphs>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Draw (and SHADE) Hair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(and SHADE) Hair</dc:title>
  <dc:creator>Swader, Heather</dc:creator>
  <cp:lastModifiedBy>Swader, Heather</cp:lastModifiedBy>
  <cp:revision>3</cp:revision>
  <dcterms:created xsi:type="dcterms:W3CDTF">2014-11-03T17:35:37Z</dcterms:created>
  <dcterms:modified xsi:type="dcterms:W3CDTF">2016-03-30T14:12:43Z</dcterms:modified>
</cp:coreProperties>
</file>